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61" r:id="rId4"/>
    <p:sldId id="259" r:id="rId5"/>
    <p:sldId id="262" r:id="rId6"/>
    <p:sldId id="260" r:id="rId7"/>
    <p:sldId id="263" r:id="rId8"/>
    <p:sldId id="265" r:id="rId9"/>
    <p:sldId id="266" r:id="rId10"/>
    <p:sldId id="264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0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77558" autoAdjust="0"/>
  </p:normalViewPr>
  <p:slideViewPr>
    <p:cSldViewPr snapToGrid="0" showGuides="1">
      <p:cViewPr varScale="1">
        <p:scale>
          <a:sx n="58" d="100"/>
          <a:sy n="58" d="100"/>
        </p:scale>
        <p:origin x="1404" y="42"/>
      </p:cViewPr>
      <p:guideLst>
        <p:guide orient="horz" pos="2160"/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CCCF5-8227-49EC-9BE5-EE0FC20AD5BA}" type="datetimeFigureOut">
              <a:rPr lang="es-MX" smtClean="0"/>
              <a:t>26/08/2018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3817D-2405-421A-8E9C-87753F9AFC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908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Hola y bienvenidos</a:t>
            </a:r>
          </a:p>
          <a:p>
            <a:r>
              <a:rPr lang="es-MX" sz="2000" dirty="0" smtClean="0"/>
              <a:t>Soy Indira </a:t>
            </a:r>
            <a:r>
              <a:rPr lang="es-MX" sz="2000" dirty="0" err="1" smtClean="0"/>
              <a:t>Sarahi</a:t>
            </a:r>
            <a:r>
              <a:rPr lang="es-MX" sz="2000" dirty="0" smtClean="0"/>
              <a:t> Ruiz</a:t>
            </a:r>
            <a:r>
              <a:rPr lang="es-MX" sz="2000" baseline="0" dirty="0" smtClean="0"/>
              <a:t> </a:t>
            </a:r>
            <a:r>
              <a:rPr lang="es-MX" sz="2000" baseline="0" dirty="0" err="1" smtClean="0"/>
              <a:t>Lopez</a:t>
            </a:r>
            <a:r>
              <a:rPr lang="es-MX" sz="2000" baseline="0" dirty="0" smtClean="0"/>
              <a:t>, pero me pueden decir SARA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260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aseline="0" dirty="0" smtClean="0"/>
              <a:t>¿Pero a mi en lo personal, de que me pueden ayudar?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aseline="0" dirty="0" smtClean="0"/>
              <a:t>Nosotros podemos encontrar mucho conocimiento útil en Libros, Videojuegos, Juegos de mesa, películas…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553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</a:t>
            </a:r>
            <a:r>
              <a:rPr lang="es-MX" baseline="0" dirty="0" smtClean="0"/>
              <a:t> Juego de mesa PANDEMIC nos pone enfrente de una epidemia mundial que tenemos que enfrentar, de donde podemos darnos una idea de como se aíslan y combaten las enfermedades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056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O cosas</a:t>
            </a:r>
            <a:r>
              <a:rPr lang="es-MX" baseline="0" dirty="0" smtClean="0"/>
              <a:t> como el Rifle o </a:t>
            </a:r>
            <a:r>
              <a:rPr lang="es-MX" baseline="0" dirty="0" err="1" smtClean="0"/>
              <a:t>Cañon</a:t>
            </a:r>
            <a:r>
              <a:rPr lang="es-MX" baseline="0" dirty="0" smtClean="0"/>
              <a:t> Gauss de la saga </a:t>
            </a:r>
            <a:r>
              <a:rPr lang="es-MX" baseline="0" dirty="0" err="1" smtClean="0"/>
              <a:t>FallOut</a:t>
            </a:r>
            <a:r>
              <a:rPr lang="es-MX" baseline="0" dirty="0" smtClean="0"/>
              <a:t>, que es un arma real y funcional (aunque impráctica en la vida real),</a:t>
            </a:r>
          </a:p>
          <a:p>
            <a:r>
              <a:rPr lang="es-MX" baseline="0" dirty="0" smtClean="0"/>
              <a:t>Pero ejemplos como este nos muestra que podemos obtener conocimiento útil por medio de los juegos o películas.</a:t>
            </a:r>
          </a:p>
          <a:p>
            <a:r>
              <a:rPr lang="es-MX" baseline="0" dirty="0" smtClean="0"/>
              <a:t>Hay una gran cantidad de conocimiento oculto detrás de los juegos, y podemos aprovecharlo.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116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niños Aprenden</a:t>
            </a:r>
            <a:r>
              <a:rPr lang="es-MX" baseline="0" dirty="0" smtClean="0"/>
              <a:t> jugando, ahora nosotros de adultos, debemos volver aprender a jugar, para también aprender jugando.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99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Soy Front </a:t>
            </a:r>
            <a:r>
              <a:rPr lang="es-MX" dirty="0" err="1" smtClean="0"/>
              <a:t>End</a:t>
            </a:r>
            <a:r>
              <a:rPr lang="es-MX" dirty="0" smtClean="0"/>
              <a:t> </a:t>
            </a:r>
            <a:r>
              <a:rPr lang="es-MX" dirty="0" err="1" smtClean="0"/>
              <a:t>Developer</a:t>
            </a:r>
            <a:r>
              <a:rPr lang="es-MX" dirty="0" smtClean="0"/>
              <a:t>,</a:t>
            </a:r>
            <a:r>
              <a:rPr lang="es-MX" baseline="0" dirty="0" smtClean="0"/>
              <a:t> Estudiante de la 1er generación del </a:t>
            </a:r>
            <a:r>
              <a:rPr lang="es-MX" baseline="0" dirty="0" err="1" smtClean="0"/>
              <a:t>bootcamp</a:t>
            </a:r>
            <a:r>
              <a:rPr lang="es-MX" baseline="0" dirty="0" smtClean="0"/>
              <a:t> de </a:t>
            </a:r>
            <a:r>
              <a:rPr lang="es-MX" baseline="0" dirty="0" err="1" smtClean="0"/>
              <a:t>Laboratoria</a:t>
            </a:r>
            <a:r>
              <a:rPr lang="es-MX" baseline="0" dirty="0" smtClean="0"/>
              <a:t> GDL [lamina]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72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Y me gustan un poco los hobbies,</a:t>
            </a:r>
            <a:r>
              <a:rPr lang="es-MX" baseline="0" dirty="0" smtClean="0"/>
              <a:t> que es parte de lo que vamos a platicar hoy</a:t>
            </a:r>
          </a:p>
          <a:p>
            <a:r>
              <a:rPr lang="es-MX" baseline="0" dirty="0" smtClean="0"/>
              <a:t>¿pero no era una charla para UX?, </a:t>
            </a:r>
            <a:r>
              <a:rPr lang="es-MX" baseline="0" dirty="0" err="1" smtClean="0"/>
              <a:t>Asi</a:t>
            </a:r>
            <a:r>
              <a:rPr lang="es-MX" baseline="0" dirty="0" smtClean="0"/>
              <a:t> es…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02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Nos ha contactado un cliente,</a:t>
            </a:r>
            <a:r>
              <a:rPr lang="es-MX" baseline="0" dirty="0" smtClean="0"/>
              <a:t> como todo cliente es el ser mas ocupado del planeta y nos vera hasta dentro de 1 semana</a:t>
            </a:r>
          </a:p>
          <a:p>
            <a:r>
              <a:rPr lang="es-MX" baseline="0" dirty="0" smtClean="0"/>
              <a:t>Quiere que llevemos algo adelantado, pero lo único que nos dice es que quiere una pagina de venta de columnas HPLC.</a:t>
            </a:r>
          </a:p>
          <a:p>
            <a:r>
              <a:rPr lang="es-MX" baseline="0" dirty="0" smtClean="0"/>
              <a:t>En lo que contactamos a nuestro equipo, vamos pensando en ello, tenemos una idea que podría funcionar, pero….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9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 </a:t>
            </a:r>
            <a:r>
              <a:rPr lang="es-MX" dirty="0" err="1" smtClean="0"/>
              <a:t>Googlear</a:t>
            </a:r>
            <a:r>
              <a:rPr lang="es-MX" dirty="0" smtClean="0"/>
              <a:t> para saber que era ese dichoso</a:t>
            </a:r>
            <a:r>
              <a:rPr lang="es-MX" baseline="0" dirty="0" smtClean="0"/>
              <a:t> HPLC de la columna, nos damos cuenta que estamos frente a algo totalmente diferente a lo que habíamos pensado.</a:t>
            </a:r>
          </a:p>
          <a:p>
            <a:r>
              <a:rPr lang="es-MX" baseline="0" dirty="0" smtClean="0"/>
              <a:t>[Mostrar equipo], esto es una columna HPLC </a:t>
            </a:r>
            <a:r>
              <a:rPr lang="es-MX" baseline="0" dirty="0" err="1" smtClean="0"/>
              <a:t>ó</a:t>
            </a:r>
            <a:r>
              <a:rPr lang="es-MX" baseline="0" dirty="0" smtClean="0"/>
              <a:t> de cromatografía. No se trata de un material de construcción como el nombre nos lo pudo haber hecho creer, si no que se trata de equipo para laboratorio de farmacología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844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podemos ser expertos en todo y en todos los temas, pero como UX</a:t>
            </a:r>
            <a:r>
              <a:rPr lang="es-MX" baseline="0" dirty="0" smtClean="0"/>
              <a:t> (o futuros UX) debemos de esforzarnos por tener un conocimiento general bastante amplio, ya que uno de los trabajos mas difíciles, (adivinar lo que el cliente Quiere-Necesita-Pide) recae sobre el UX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2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Jugar!</a:t>
            </a:r>
          </a:p>
          <a:p>
            <a:r>
              <a:rPr lang="es-MX" dirty="0" smtClean="0"/>
              <a:t>Así como</a:t>
            </a:r>
            <a:r>
              <a:rPr lang="es-MX" baseline="0" dirty="0" smtClean="0"/>
              <a:t> se oye, Jugar y otras actividades </a:t>
            </a:r>
            <a:r>
              <a:rPr lang="es-MX" baseline="0" dirty="0" err="1" smtClean="0"/>
              <a:t>Ludicas</a:t>
            </a:r>
            <a:r>
              <a:rPr lang="es-MX" baseline="0" dirty="0" smtClean="0"/>
              <a:t> son excelentes para poder desarrollar conocimientos y habilidades especificas, sin entrar mucho en tema, pero dándonos todas las bases para saber de que va el tema, y así ir creciendo poco a poco nuestro conocimiento general, incluso en temas que nos son totalmente ajenos.</a:t>
            </a:r>
          </a:p>
          <a:p>
            <a:r>
              <a:rPr lang="es-MX" baseline="0" dirty="0" smtClean="0"/>
              <a:t>¿y esto se fundamenta en algo?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994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</a:t>
            </a:r>
            <a:r>
              <a:rPr lang="es-MX" dirty="0" err="1" smtClean="0"/>
              <a:t>Gamification</a:t>
            </a:r>
            <a:r>
              <a:rPr lang="es-MX" dirty="0" smtClean="0"/>
              <a:t>, es una metodología probada por escuelas,</a:t>
            </a:r>
            <a:r>
              <a:rPr lang="es-MX" baseline="0" dirty="0" smtClean="0"/>
              <a:t> instituciones e incluso empresas, con resultados sorprendentemente buenos.</a:t>
            </a:r>
          </a:p>
          <a:p>
            <a:r>
              <a:rPr lang="es-MX" baseline="0" dirty="0" smtClean="0"/>
              <a:t>Actualmente hay mucha bibliografía al respecto como </a:t>
            </a:r>
            <a:r>
              <a:rPr lang="es-MX" baseline="0" dirty="0" err="1" smtClean="0"/>
              <a:t>Multiplayer</a:t>
            </a:r>
            <a:r>
              <a:rPr lang="es-MX" baseline="0" dirty="0" smtClean="0"/>
              <a:t> </a:t>
            </a:r>
            <a:r>
              <a:rPr lang="es-MX" baseline="0" dirty="0" err="1" smtClean="0"/>
              <a:t>Classrom</a:t>
            </a:r>
            <a:r>
              <a:rPr lang="es-MX" baseline="0" dirty="0" smtClean="0"/>
              <a:t> o </a:t>
            </a:r>
            <a:r>
              <a:rPr lang="es-MX" baseline="0" dirty="0" err="1" smtClean="0"/>
              <a:t>Gamification</a:t>
            </a:r>
            <a:r>
              <a:rPr lang="es-MX" baseline="0" dirty="0" smtClean="0"/>
              <a:t> at </a:t>
            </a:r>
            <a:r>
              <a:rPr lang="es-MX" baseline="0" dirty="0" err="1" smtClean="0"/>
              <a:t>Work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878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Existen talleres y platicas al respecto, incluso Coach aquí en GDL que utilizan la</a:t>
            </a:r>
            <a:r>
              <a:rPr lang="es-MX" baseline="0" dirty="0" smtClean="0"/>
              <a:t> </a:t>
            </a:r>
            <a:r>
              <a:rPr lang="es-MX" baseline="0" dirty="0" err="1" smtClean="0"/>
              <a:t>Gamification</a:t>
            </a:r>
            <a:r>
              <a:rPr lang="es-MX" baseline="0" dirty="0" smtClean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3817D-2405-421A-8E9C-87753F9AFCC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731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/>
          <p:cNvSpPr txBox="1">
            <a:spLocks noGrp="1"/>
          </p:cNvSpPr>
          <p:nvPr>
            <p:ph type="title"/>
          </p:nvPr>
        </p:nvSpPr>
        <p:spPr>
          <a:xfrm>
            <a:off x="4038601" y="381000"/>
            <a:ext cx="7391400" cy="19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bg1"/>
                </a:solidFill>
              </a:rPr>
              <a:t>Hobbies y </a:t>
            </a:r>
            <a:r>
              <a:rPr lang="en" sz="8800" dirty="0" smtClean="0">
                <a:solidFill>
                  <a:schemeClr val="bg1"/>
                </a:solidFill>
              </a:rPr>
              <a:t>UX</a:t>
            </a:r>
            <a:endParaRPr sz="8800" dirty="0">
              <a:solidFill>
                <a:schemeClr val="bg1"/>
              </a:solidFill>
            </a:endParaRPr>
          </a:p>
        </p:txBody>
      </p:sp>
      <p:sp>
        <p:nvSpPr>
          <p:cNvPr id="6" name="Google Shape;55;p13"/>
          <p:cNvSpPr txBox="1">
            <a:spLocks/>
          </p:cNvSpPr>
          <p:nvPr/>
        </p:nvSpPr>
        <p:spPr>
          <a:xfrm>
            <a:off x="3197034" y="3072730"/>
            <a:ext cx="8097499" cy="10160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5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Indira</a:t>
            </a:r>
            <a:r>
              <a:rPr lang="pt-B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5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Sarahi</a:t>
            </a:r>
            <a:r>
              <a:rPr lang="pt-B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Ruiz Lopez</a:t>
            </a:r>
            <a:endParaRPr lang="pt-B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7913749" y="4284188"/>
            <a:ext cx="3973452" cy="2409226"/>
            <a:chOff x="7913749" y="4284188"/>
            <a:chExt cx="3973452" cy="2409226"/>
          </a:xfrm>
        </p:grpSpPr>
        <p:sp>
          <p:nvSpPr>
            <p:cNvPr id="9" name="Google Shape;55;p13"/>
            <p:cNvSpPr txBox="1">
              <a:spLocks/>
            </p:cNvSpPr>
            <p:nvPr/>
          </p:nvSpPr>
          <p:spPr>
            <a:xfrm>
              <a:off x="8585201" y="4284188"/>
              <a:ext cx="3302000" cy="238382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1600"/>
                </a:spcBef>
                <a:buFont typeface="Arial" panose="020B0604020202020204" pitchFamily="34" charset="0"/>
                <a:buNone/>
              </a:pPr>
              <a:r>
                <a:rPr lang="pt-B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pt-BR" sz="2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SarahWinchesterDev</a:t>
              </a:r>
              <a:endPara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lnSpc>
                  <a:spcPct val="150000"/>
                </a:lnSpc>
                <a:spcBef>
                  <a:spcPts val="1600"/>
                </a:spcBef>
                <a:buFont typeface="Arial" panose="020B0604020202020204" pitchFamily="34" charset="0"/>
                <a:buNone/>
              </a:pPr>
              <a:r>
                <a:rPr lang="pt-B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@</a:t>
              </a:r>
              <a:r>
                <a:rPr lang="pt-BR" sz="2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SarahRuizDev</a:t>
              </a:r>
              <a:endPara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lnSpc>
                  <a:spcPct val="150000"/>
                </a:lnSpc>
                <a:spcBef>
                  <a:spcPts val="1600"/>
                </a:spcBef>
                <a:buNone/>
              </a:pPr>
              <a:r>
                <a:rPr lang="pt-B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indira_ruli@hotmail.com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828" t="10962" r="62192" b="9220"/>
            <a:stretch/>
          </p:blipFill>
          <p:spPr>
            <a:xfrm>
              <a:off x="7913750" y="4619236"/>
              <a:ext cx="671449" cy="661428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/>
            <a:srcRect l="70219" t="10962" r="801" b="9220"/>
            <a:stretch/>
          </p:blipFill>
          <p:spPr>
            <a:xfrm>
              <a:off x="7913749" y="6031986"/>
              <a:ext cx="671449" cy="661428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/>
            <a:srcRect l="39524" t="9940" r="31496" b="10242"/>
            <a:stretch/>
          </p:blipFill>
          <p:spPr>
            <a:xfrm>
              <a:off x="7913752" y="5325611"/>
              <a:ext cx="671449" cy="661428"/>
            </a:xfrm>
            <a:prstGeom prst="rect">
              <a:avLst/>
            </a:prstGeom>
          </p:spPr>
        </p:pic>
      </p:grpSp>
      <p:sp>
        <p:nvSpPr>
          <p:cNvPr id="14" name="Google Shape;54;p13"/>
          <p:cNvSpPr txBox="1">
            <a:spLocks/>
          </p:cNvSpPr>
          <p:nvPr/>
        </p:nvSpPr>
        <p:spPr>
          <a:xfrm>
            <a:off x="3586501" y="4788414"/>
            <a:ext cx="3158067" cy="190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MX" sz="13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&lt;L&gt;</a:t>
            </a:r>
            <a:endParaRPr lang="es-MX" sz="13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0"/>
            <a:ext cx="7053941" cy="69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28" y="598714"/>
            <a:ext cx="4049485" cy="566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127" y="1137556"/>
            <a:ext cx="6335487" cy="4582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1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57" y="0"/>
            <a:ext cx="10744200" cy="6694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2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913749" y="4284188"/>
            <a:ext cx="3973452" cy="2409226"/>
            <a:chOff x="7913749" y="4284188"/>
            <a:chExt cx="3973452" cy="2409226"/>
          </a:xfrm>
        </p:grpSpPr>
        <p:sp>
          <p:nvSpPr>
            <p:cNvPr id="5" name="Google Shape;55;p13"/>
            <p:cNvSpPr txBox="1">
              <a:spLocks/>
            </p:cNvSpPr>
            <p:nvPr/>
          </p:nvSpPr>
          <p:spPr>
            <a:xfrm>
              <a:off x="8585201" y="4284188"/>
              <a:ext cx="3302000" cy="238382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1600"/>
                </a:spcBef>
                <a:buFont typeface="Arial" panose="020B0604020202020204" pitchFamily="34" charset="0"/>
                <a:buNone/>
              </a:pPr>
              <a:r>
                <a:rPr lang="pt-B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pt-BR" sz="2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SarahWinchesterDev</a:t>
              </a:r>
              <a:endPara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lnSpc>
                  <a:spcPct val="150000"/>
                </a:lnSpc>
                <a:spcBef>
                  <a:spcPts val="1600"/>
                </a:spcBef>
                <a:buFont typeface="Arial" panose="020B0604020202020204" pitchFamily="34" charset="0"/>
                <a:buNone/>
              </a:pPr>
              <a:r>
                <a:rPr lang="pt-B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@</a:t>
              </a:r>
              <a:r>
                <a:rPr lang="pt-BR" sz="2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SarahRuizDev</a:t>
              </a:r>
              <a:endPara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indent="0">
                <a:lnSpc>
                  <a:spcPct val="150000"/>
                </a:lnSpc>
                <a:spcBef>
                  <a:spcPts val="1600"/>
                </a:spcBef>
                <a:buNone/>
              </a:pPr>
              <a:r>
                <a:rPr lang="pt-B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indira_ruli@hotmail.com</a:t>
              </a: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8828" t="10962" r="62192" b="9220"/>
            <a:stretch/>
          </p:blipFill>
          <p:spPr>
            <a:xfrm>
              <a:off x="7913750" y="4619236"/>
              <a:ext cx="671449" cy="66142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/>
            <a:srcRect l="70219" t="10962" r="801" b="9220"/>
            <a:stretch/>
          </p:blipFill>
          <p:spPr>
            <a:xfrm>
              <a:off x="7913749" y="6031986"/>
              <a:ext cx="671449" cy="66142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39524" t="9940" r="31496" b="10242"/>
            <a:stretch/>
          </p:blipFill>
          <p:spPr>
            <a:xfrm>
              <a:off x="7913752" y="5325611"/>
              <a:ext cx="671449" cy="661428"/>
            </a:xfrm>
            <a:prstGeom prst="rect">
              <a:avLst/>
            </a:prstGeom>
          </p:spPr>
        </p:pic>
      </p:grpSp>
      <p:pic>
        <p:nvPicPr>
          <p:cNvPr id="9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819" y="3590535"/>
            <a:ext cx="4849586" cy="315186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;p14"/>
          <p:cNvSpPr txBox="1">
            <a:spLocks/>
          </p:cNvSpPr>
          <p:nvPr/>
        </p:nvSpPr>
        <p:spPr>
          <a:xfrm>
            <a:off x="2710543" y="1591394"/>
            <a:ext cx="8866413" cy="694606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MX" sz="6000" dirty="0">
                <a:solidFill>
                  <a:srgbClr val="000000"/>
                </a:solidFill>
              </a:rPr>
              <a:t>¡</a:t>
            </a:r>
            <a:r>
              <a:rPr lang="es-MX" sz="6000" dirty="0" smtClean="0">
                <a:solidFill>
                  <a:srgbClr val="000000"/>
                </a:solidFill>
              </a:rPr>
              <a:t>Muchas gracias!</a:t>
            </a:r>
            <a:endParaRPr lang="es-MX" sz="6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9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4"/>
          <p:cNvSpPr txBox="1">
            <a:spLocks noGrp="1"/>
          </p:cNvSpPr>
          <p:nvPr>
            <p:ph type="title"/>
          </p:nvPr>
        </p:nvSpPr>
        <p:spPr>
          <a:xfrm>
            <a:off x="691853" y="800100"/>
            <a:ext cx="6290732" cy="6946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000000"/>
                </a:solidFill>
              </a:rPr>
              <a:t>Let’s talk about me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6" name="Google Shape;63;p14"/>
          <p:cNvSpPr txBox="1">
            <a:spLocks noGrp="1"/>
          </p:cNvSpPr>
          <p:nvPr>
            <p:ph type="body" idx="2"/>
          </p:nvPr>
        </p:nvSpPr>
        <p:spPr>
          <a:xfrm>
            <a:off x="7890933" y="660400"/>
            <a:ext cx="4207933" cy="6014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FrontEnd </a:t>
            </a:r>
            <a:r>
              <a:rPr lang="en" sz="3200" b="1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Developer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Actual </a:t>
            </a:r>
            <a:r>
              <a:rPr lang="en" sz="3200" b="1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estudiante       de </a:t>
            </a:r>
            <a:r>
              <a:rPr lang="en" sz="3200" b="1" dirty="0" smtClean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Laboratoria  </a:t>
            </a:r>
            <a:endParaRPr sz="3200" b="1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Y antes de esta vuelta en U en glorieta desde el tercer carril en hora </a:t>
            </a:r>
            <a:r>
              <a:rPr lang="en" sz="2400" i="1" dirty="0" smtClean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pico.</a:t>
            </a:r>
            <a:endParaRPr lang="en" sz="2400" i="1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Licenciada </a:t>
            </a:r>
            <a:r>
              <a:rPr lang="en" sz="3200" b="1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en Gastronomía </a:t>
            </a:r>
            <a:endParaRPr sz="3200" b="1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2291395"/>
            <a:ext cx="4838700" cy="275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250" y="1057312"/>
            <a:ext cx="558250" cy="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250" y="2267771"/>
            <a:ext cx="558250" cy="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250" y="5121312"/>
            <a:ext cx="558250" cy="55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2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4"/>
          <p:cNvSpPr txBox="1">
            <a:spLocks noGrp="1"/>
          </p:cNvSpPr>
          <p:nvPr>
            <p:ph type="title"/>
          </p:nvPr>
        </p:nvSpPr>
        <p:spPr>
          <a:xfrm>
            <a:off x="691853" y="800100"/>
            <a:ext cx="6290732" cy="69460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 smtClean="0">
                <a:solidFill>
                  <a:srgbClr val="000000"/>
                </a:solidFill>
              </a:rPr>
              <a:t>y me gustan un poco los hobbies… 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650052" y="302359"/>
            <a:ext cx="43273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 smtClean="0"/>
              <a:t>*</a:t>
            </a:r>
            <a:r>
              <a:rPr lang="es-MX" sz="3000" dirty="0" err="1" smtClean="0"/>
              <a:t>Boardgamer</a:t>
            </a:r>
            <a:r>
              <a:rPr lang="es-MX" sz="3000" dirty="0" smtClean="0"/>
              <a:t> y </a:t>
            </a:r>
            <a:r>
              <a:rPr lang="es-MX" sz="3000" dirty="0" err="1" smtClean="0"/>
              <a:t>Magiquera</a:t>
            </a:r>
            <a:endParaRPr lang="es-MX" sz="3000" dirty="0" smtClean="0"/>
          </a:p>
          <a:p>
            <a:r>
              <a:rPr lang="es-MX" sz="3000" dirty="0" smtClean="0"/>
              <a:t>*PC </a:t>
            </a:r>
            <a:r>
              <a:rPr lang="es-MX" sz="3000" dirty="0" err="1" smtClean="0"/>
              <a:t>Gamer</a:t>
            </a:r>
            <a:endParaRPr lang="es-MX" sz="3000" dirty="0" smtClean="0"/>
          </a:p>
          <a:p>
            <a:r>
              <a:rPr lang="es-MX" sz="3000" dirty="0" smtClean="0"/>
              <a:t>*</a:t>
            </a:r>
            <a:r>
              <a:rPr lang="es-MX" sz="3000" dirty="0" err="1" smtClean="0"/>
              <a:t>Rolera</a:t>
            </a:r>
            <a:r>
              <a:rPr lang="es-MX" sz="3000" dirty="0" smtClean="0"/>
              <a:t> y Narradora</a:t>
            </a:r>
          </a:p>
          <a:p>
            <a:r>
              <a:rPr lang="es-MX" sz="3000" dirty="0" smtClean="0"/>
              <a:t>*Maestra de Pintado de 	Miniaturas</a:t>
            </a:r>
          </a:p>
          <a:p>
            <a:r>
              <a:rPr lang="es-MX" sz="3000" dirty="0" smtClean="0"/>
              <a:t>*Dibujante (terrible)	de	vez en cuando</a:t>
            </a:r>
          </a:p>
          <a:p>
            <a:r>
              <a:rPr lang="es-MX" sz="3000" dirty="0" smtClean="0"/>
              <a:t>*Lectora de Fantasía/ 	Horror (e intento 	escribir una novela)</a:t>
            </a:r>
          </a:p>
          <a:p>
            <a:r>
              <a:rPr lang="es-MX" sz="3000" dirty="0" smtClean="0"/>
              <a:t>*</a:t>
            </a:r>
            <a:r>
              <a:rPr lang="es-MX" sz="3000" dirty="0" err="1" smtClean="0"/>
              <a:t>Cinefila</a:t>
            </a:r>
            <a:endParaRPr lang="es-MX" sz="3000" dirty="0" smtClean="0"/>
          </a:p>
          <a:p>
            <a:r>
              <a:rPr lang="es-MX" sz="3000" dirty="0" smtClean="0"/>
              <a:t>*Soy Mamá (</a:t>
            </a:r>
            <a:r>
              <a:rPr lang="es-MX" sz="3000" dirty="0" err="1" smtClean="0"/>
              <a:t>not</a:t>
            </a:r>
            <a:r>
              <a:rPr lang="es-MX" sz="3000" dirty="0" smtClean="0"/>
              <a:t> a </a:t>
            </a:r>
            <a:r>
              <a:rPr lang="es-MX" sz="3000" dirty="0" err="1" smtClean="0"/>
              <a:t>hobbie</a:t>
            </a:r>
            <a:r>
              <a:rPr lang="es-MX" sz="3000" dirty="0" smtClean="0"/>
              <a:t>, 	</a:t>
            </a:r>
            <a:r>
              <a:rPr lang="es-MX" sz="3000" dirty="0" err="1" smtClean="0"/>
              <a:t>but</a:t>
            </a:r>
            <a:r>
              <a:rPr lang="es-MX" sz="3000" dirty="0" smtClean="0"/>
              <a:t> </a:t>
            </a:r>
            <a:r>
              <a:rPr lang="es-MX" sz="3000" dirty="0" err="1" smtClean="0"/>
              <a:t>work</a:t>
            </a:r>
            <a:r>
              <a:rPr lang="es-MX" sz="3000" dirty="0" smtClean="0"/>
              <a:t> as </a:t>
            </a:r>
            <a:r>
              <a:rPr lang="es-MX" sz="3000" dirty="0" err="1" smtClean="0"/>
              <a:t>well</a:t>
            </a:r>
            <a:r>
              <a:rPr lang="es-MX" sz="3000" dirty="0" smtClean="0"/>
              <a:t>)</a:t>
            </a:r>
          </a:p>
        </p:txBody>
      </p:sp>
      <p:pic>
        <p:nvPicPr>
          <p:cNvPr id="1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856" y="1526582"/>
            <a:ext cx="4049486" cy="5331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79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p14"/>
          <p:cNvSpPr txBox="1">
            <a:spLocks/>
          </p:cNvSpPr>
          <p:nvPr/>
        </p:nvSpPr>
        <p:spPr>
          <a:xfrm>
            <a:off x="844253" y="381000"/>
            <a:ext cx="6290732" cy="1266106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MX" sz="3600" dirty="0" smtClean="0">
                <a:solidFill>
                  <a:srgbClr val="000000"/>
                </a:solidFill>
              </a:rPr>
              <a:t>Hablemos un poco de UX</a:t>
            </a:r>
            <a:endParaRPr lang="es-MX" sz="3600" dirty="0">
              <a:solidFill>
                <a:srgbClr val="000000"/>
              </a:solidFill>
            </a:endParaRPr>
          </a:p>
        </p:txBody>
      </p:sp>
      <p:pic>
        <p:nvPicPr>
          <p:cNvPr id="4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986" y="1647106"/>
            <a:ext cx="7571504" cy="5210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06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57" y="261258"/>
            <a:ext cx="10330543" cy="6466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1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4"/>
          <p:cNvSpPr txBox="1">
            <a:spLocks/>
          </p:cNvSpPr>
          <p:nvPr/>
        </p:nvSpPr>
        <p:spPr>
          <a:xfrm>
            <a:off x="1265767" y="800100"/>
            <a:ext cx="4622709" cy="694606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MX" sz="3600" dirty="0" smtClean="0">
                <a:solidFill>
                  <a:srgbClr val="000000"/>
                </a:solidFill>
              </a:rPr>
              <a:t>Problemática</a:t>
            </a:r>
            <a:endParaRPr lang="es-MX" sz="3600" dirty="0">
              <a:solidFill>
                <a:srgbClr val="000000"/>
              </a:solidFill>
            </a:endParaRPr>
          </a:p>
        </p:txBody>
      </p:sp>
      <p:sp>
        <p:nvSpPr>
          <p:cNvPr id="12" name="Google Shape;75;p15"/>
          <p:cNvSpPr/>
          <p:nvPr/>
        </p:nvSpPr>
        <p:spPr>
          <a:xfrm>
            <a:off x="1643586" y="1870263"/>
            <a:ext cx="3867070" cy="37898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0;p15"/>
          <p:cNvSpPr txBox="1"/>
          <p:nvPr/>
        </p:nvSpPr>
        <p:spPr>
          <a:xfrm>
            <a:off x="1999715" y="2680432"/>
            <a:ext cx="3154812" cy="216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</a:t>
            </a:r>
            <a:r>
              <a:rPr lang="en" sz="3200" dirty="0" smtClean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conocer </a:t>
            </a:r>
            <a:r>
              <a:rPr lang="en" sz="3200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</a:t>
            </a:r>
            <a:r>
              <a:rPr lang="en" sz="3200" dirty="0" smtClean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trasfondo puede implicar </a:t>
            </a:r>
            <a:r>
              <a:rPr lang="en" sz="3200" dirty="0" smtClean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aun más </a:t>
            </a:r>
            <a:r>
              <a:rPr lang="en" sz="3200" dirty="0" smtClean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iteraciones en el </a:t>
            </a:r>
            <a:r>
              <a:rPr lang="en" sz="3200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producto</a:t>
            </a:r>
            <a:endParaRPr sz="3200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515101" y="4067915"/>
            <a:ext cx="4440639" cy="1077218"/>
          </a:xfrm>
          <a:prstGeom prst="rect">
            <a:avLst/>
          </a:prstGeom>
          <a:solidFill>
            <a:srgbClr val="2A1A00"/>
          </a:solidFill>
        </p:spPr>
        <p:txBody>
          <a:bodyPr wrap="none" rtlCol="0">
            <a:spAutoFit/>
          </a:bodyPr>
          <a:lstStyle/>
          <a:p>
            <a:pPr algn="ctr"/>
            <a:r>
              <a:rPr lang="es-MX" sz="3200" dirty="0" smtClean="0">
                <a:solidFill>
                  <a:srgbClr val="FFC000"/>
                </a:solidFill>
              </a:rPr>
              <a:t>Adivinar lo que el Cliente</a:t>
            </a:r>
          </a:p>
          <a:p>
            <a:pPr algn="ctr"/>
            <a:r>
              <a:rPr lang="es-MX" sz="3200" dirty="0" smtClean="0">
                <a:solidFill>
                  <a:srgbClr val="FFC000"/>
                </a:solidFill>
              </a:rPr>
              <a:t>[Quiere-Necesita-Pide]</a:t>
            </a:r>
            <a:endParaRPr lang="es-MX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p14"/>
          <p:cNvSpPr txBox="1">
            <a:spLocks/>
          </p:cNvSpPr>
          <p:nvPr/>
        </p:nvSpPr>
        <p:spPr>
          <a:xfrm>
            <a:off x="1257300" y="800100"/>
            <a:ext cx="7364186" cy="694606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MX" sz="3600" dirty="0" smtClean="0">
                <a:solidFill>
                  <a:srgbClr val="000000"/>
                </a:solidFill>
              </a:rPr>
              <a:t>Una de las soluciones (y mi favorita…)</a:t>
            </a:r>
            <a:endParaRPr lang="es-MX" sz="3600" dirty="0">
              <a:solidFill>
                <a:srgbClr val="000000"/>
              </a:solidFill>
            </a:endParaRPr>
          </a:p>
        </p:txBody>
      </p:sp>
      <p:pic>
        <p:nvPicPr>
          <p:cNvPr id="3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00" y="1815562"/>
            <a:ext cx="7516600" cy="4089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61" y="150000"/>
            <a:ext cx="3085420" cy="4657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8" y="336772"/>
            <a:ext cx="3289526" cy="4283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49" y="2050762"/>
            <a:ext cx="3887226" cy="48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7" y="212272"/>
            <a:ext cx="6983186" cy="364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0" r="21209"/>
          <a:stretch/>
        </p:blipFill>
        <p:spPr>
          <a:xfrm>
            <a:off x="3347357" y="4278084"/>
            <a:ext cx="3943029" cy="24166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22600" t="12723" r="40320" b="8594"/>
          <a:stretch/>
        </p:blipFill>
        <p:spPr>
          <a:xfrm>
            <a:off x="7789640" y="1295400"/>
            <a:ext cx="4064904" cy="48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Personalizado 1">
      <a:dk1>
        <a:srgbClr val="2A1A00"/>
      </a:dk1>
      <a:lt1>
        <a:sysClr val="window" lastClr="FFFFFF"/>
      </a:lt1>
      <a:dk2>
        <a:srgbClr val="FFA515"/>
      </a:dk2>
      <a:lt2>
        <a:srgbClr val="F3F3F2"/>
      </a:lt2>
      <a:accent1>
        <a:srgbClr val="000000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298</TotalTime>
  <Words>645</Words>
  <Application>Microsoft Office PowerPoint</Application>
  <PresentationFormat>Panorámica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Calibri</vt:lpstr>
      <vt:lpstr>Comfortaa</vt:lpstr>
      <vt:lpstr>Gill Sans MT</vt:lpstr>
      <vt:lpstr>Impact</vt:lpstr>
      <vt:lpstr>Source Code Pro</vt:lpstr>
      <vt:lpstr>Badge</vt:lpstr>
      <vt:lpstr>Hobbies y UX</vt:lpstr>
      <vt:lpstr>Let’s talk about me</vt:lpstr>
      <vt:lpstr>y me gustan un poco los hobbies…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Empacado</dc:creator>
  <cp:lastModifiedBy>Windows User</cp:lastModifiedBy>
  <cp:revision>23</cp:revision>
  <dcterms:created xsi:type="dcterms:W3CDTF">2018-08-26T17:16:16Z</dcterms:created>
  <dcterms:modified xsi:type="dcterms:W3CDTF">2018-08-27T06:19:17Z</dcterms:modified>
</cp:coreProperties>
</file>